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4700" autoAdjust="0"/>
  </p:normalViewPr>
  <p:slideViewPr>
    <p:cSldViewPr>
      <p:cViewPr varScale="1">
        <p:scale>
          <a:sx n="68" d="100"/>
          <a:sy n="68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E38B3C-8D21-402C-BC59-CF33ED5C9EC5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61A065-12CA-472B-94B7-D68CE689B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D70A7-2E9B-41B9-A0E4-F50F17C58E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5400" b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1447800"/>
            <a:ext cx="3429000" cy="646331"/>
          </a:xfrm>
          <a:custGeom>
            <a:avLst/>
            <a:gdLst>
              <a:gd name="connsiteX0" fmla="*/ 0 w 3429000"/>
              <a:gd name="connsiteY0" fmla="*/ 0 h 369332"/>
              <a:gd name="connsiteX1" fmla="*/ 3429000 w 3429000"/>
              <a:gd name="connsiteY1" fmla="*/ 0 h 369332"/>
              <a:gd name="connsiteX2" fmla="*/ 3429000 w 3429000"/>
              <a:gd name="connsiteY2" fmla="*/ 369332 h 369332"/>
              <a:gd name="connsiteX3" fmla="*/ 0 w 3429000"/>
              <a:gd name="connsiteY3" fmla="*/ 369332 h 369332"/>
              <a:gd name="connsiteX4" fmla="*/ 0 w 3429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9332">
                <a:moveTo>
                  <a:pt x="0" y="0"/>
                </a:moveTo>
                <a:lnTo>
                  <a:pt x="3429000" y="0"/>
                </a:lnTo>
                <a:lnTo>
                  <a:pt x="34290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 rot="5400000">
            <a:off x="571500" y="190500"/>
            <a:ext cx="5791200" cy="60198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auto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8229600" cy="4419600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Body Copy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08E5B-6B93-4BA3-A2F4-4F86A0EC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tk.org/index.php/News" TargetMode="External"/><Relationship Id="rId2" Type="http://schemas.openxmlformats.org/officeDocument/2006/relationships/hyperlink" Target="http://www.commontk.org/index.php/Documentation/ImageGalle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licer.cdash.org/index.php?project=Slicer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CTK </a:t>
            </a:r>
            <a:r>
              <a:rPr lang="en-US" dirty="0" err="1" smtClean="0"/>
              <a:t>Hackfest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Slicer and CTK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 2011</a:t>
            </a:r>
          </a:p>
          <a:p>
            <a:r>
              <a:rPr lang="en-US" dirty="0" err="1" smtClean="0"/>
              <a:t>Inria</a:t>
            </a:r>
            <a:r>
              <a:rPr lang="en-US" dirty="0" smtClean="0"/>
              <a:t> – Sofia </a:t>
            </a:r>
            <a:r>
              <a:rPr lang="en-US" dirty="0" err="1" smtClean="0"/>
              <a:t>Antipolis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widgets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ctkAxesWidget</a:t>
            </a:r>
            <a:endParaRPr lang="en-US" dirty="0"/>
          </a:p>
          <a:p>
            <a:r>
              <a:rPr lang="en-US" dirty="0" err="1" smtClean="0"/>
              <a:t>ctkCheckableComboBox</a:t>
            </a:r>
            <a:endParaRPr lang="en-US" dirty="0"/>
          </a:p>
          <a:p>
            <a:r>
              <a:rPr lang="en-US" dirty="0" err="1" smtClean="0"/>
              <a:t>ctkCheckablePushButton</a:t>
            </a:r>
            <a:endParaRPr lang="en-US" dirty="0"/>
          </a:p>
          <a:p>
            <a:r>
              <a:rPr lang="en-US" dirty="0" err="1" smtClean="0"/>
              <a:t>ctkColorDialog</a:t>
            </a:r>
            <a:endParaRPr lang="en-US" dirty="0"/>
          </a:p>
          <a:p>
            <a:r>
              <a:rPr lang="en-US" dirty="0" err="1" smtClean="0"/>
              <a:t>ctkCompleter</a:t>
            </a:r>
            <a:endParaRPr lang="en-US" dirty="0"/>
          </a:p>
          <a:p>
            <a:r>
              <a:rPr lang="en-US" dirty="0" err="1" smtClean="0"/>
              <a:t>ctkExpandButton</a:t>
            </a:r>
            <a:endParaRPr lang="en-US" dirty="0"/>
          </a:p>
          <a:p>
            <a:r>
              <a:rPr lang="en-US" dirty="0" err="1" smtClean="0"/>
              <a:t>ctkFlowLayout</a:t>
            </a:r>
            <a:endParaRPr lang="en-US" dirty="0"/>
          </a:p>
          <a:p>
            <a:r>
              <a:rPr lang="en-US" dirty="0" err="1" smtClean="0"/>
              <a:t>ctkFontButton</a:t>
            </a:r>
            <a:endParaRPr lang="en-US" dirty="0"/>
          </a:p>
          <a:p>
            <a:r>
              <a:rPr lang="en-US" dirty="0" err="1" smtClean="0"/>
              <a:t>ctkMaterialPropertyWidget</a:t>
            </a:r>
            <a:r>
              <a:rPr lang="en-US" dirty="0" smtClean="0"/>
              <a:t> (+</a:t>
            </a:r>
            <a:r>
              <a:rPr lang="en-US" dirty="0"/>
              <a:t> </a:t>
            </a:r>
            <a:r>
              <a:rPr lang="en-US" dirty="0" err="1" smtClean="0"/>
              <a:t>ctkMaterialPropertyPreviewLabel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ctkMenuComboBox</a:t>
            </a:r>
            <a:endParaRPr lang="en-US" dirty="0"/>
          </a:p>
          <a:p>
            <a:r>
              <a:rPr lang="en-US" dirty="0" err="1" smtClean="0"/>
              <a:t>ctkModalityWidget</a:t>
            </a:r>
            <a:endParaRPr lang="en-US" dirty="0"/>
          </a:p>
          <a:p>
            <a:r>
              <a:rPr lang="en-US" dirty="0" err="1" smtClean="0"/>
              <a:t>ctkPathLineEdit</a:t>
            </a:r>
            <a:endParaRPr lang="en-US" dirty="0"/>
          </a:p>
          <a:p>
            <a:r>
              <a:rPr lang="en-US" dirty="0" err="1" smtClean="0"/>
              <a:t>ctkSearchBox</a:t>
            </a:r>
            <a:endParaRPr lang="en-US" dirty="0"/>
          </a:p>
          <a:p>
            <a:r>
              <a:rPr lang="en-US" dirty="0" err="1" smtClean="0"/>
              <a:t>ctkSettingsDialog</a:t>
            </a:r>
            <a:endParaRPr lang="en-US" dirty="0"/>
          </a:p>
          <a:p>
            <a:r>
              <a:rPr lang="en-US" dirty="0" err="1" smtClean="0"/>
              <a:t>ctkSignalMapper</a:t>
            </a:r>
            <a:endParaRPr lang="en-US" dirty="0"/>
          </a:p>
          <a:p>
            <a:r>
              <a:rPr lang="en-US" dirty="0" err="1" smtClean="0"/>
              <a:t>ctkVTKDatasetArrayComboBox</a:t>
            </a:r>
            <a:r>
              <a:rPr lang="en-US" dirty="0" smtClean="0"/>
              <a:t> (+</a:t>
            </a:r>
            <a:r>
              <a:rPr lang="en-US" dirty="0" err="1" smtClean="0"/>
              <a:t>ctkVTKDatasetModel</a:t>
            </a:r>
            <a:r>
              <a:rPr lang="en-US" dirty="0"/>
              <a:t>)</a:t>
            </a:r>
          </a:p>
          <a:p>
            <a:r>
              <a:rPr lang="en-US" dirty="0" err="1" smtClean="0"/>
              <a:t>ctkVTKThresholdWidget</a:t>
            </a:r>
            <a:endParaRPr lang="en-US" dirty="0"/>
          </a:p>
          <a:p>
            <a:r>
              <a:rPr lang="en-US" dirty="0" err="1" smtClean="0"/>
              <a:t>ctkVTKThumbnailView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ctkPopupWidget</a:t>
            </a:r>
            <a:r>
              <a:rPr lang="en-US" dirty="0"/>
              <a:t> </a:t>
            </a:r>
            <a:r>
              <a:rPr lang="en-US" dirty="0" smtClean="0"/>
              <a:t>(+</a:t>
            </a:r>
            <a:r>
              <a:rPr lang="en-US" dirty="0" err="1" smtClean="0"/>
              <a:t>ctkBasePopupWidget</a:t>
            </a:r>
            <a:r>
              <a:rPr lang="en-US" dirty="0" smtClean="0"/>
              <a:t>)</a:t>
            </a:r>
          </a:p>
          <a:p>
            <a:r>
              <a:rPr lang="en-US" dirty="0" err="1"/>
              <a:t>ctkLayoutManager</a:t>
            </a:r>
            <a:r>
              <a:rPr lang="en-US" dirty="0"/>
              <a:t> </a:t>
            </a:r>
            <a:r>
              <a:rPr lang="en-US" dirty="0" smtClean="0"/>
              <a:t>(+</a:t>
            </a:r>
            <a:r>
              <a:rPr lang="en-US" dirty="0" err="1" smtClean="0"/>
              <a:t>ctkSimpleLayoutManager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ctkVTKVolumePropertyWidget</a:t>
            </a:r>
            <a:r>
              <a:rPr lang="en-US" dirty="0" smtClean="0"/>
              <a:t> (+</a:t>
            </a:r>
            <a:r>
              <a:rPr lang="en-US" dirty="0" err="1" smtClean="0"/>
              <a:t>ctkVTKScalarsToColorsView</a:t>
            </a:r>
            <a:r>
              <a:rPr lang="en-US" dirty="0" smtClean="0"/>
              <a:t>  +</a:t>
            </a:r>
            <a:r>
              <a:rPr lang="en-US" dirty="0" err="1" smtClean="0"/>
              <a:t>ctkVTKScalarsToColorsWidget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ctkErrorLogModel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Up-to-date Image Gallery</a:t>
            </a:r>
          </a:p>
          <a:p>
            <a:pPr lvl="1"/>
            <a:r>
              <a:rPr lang="en-US" dirty="0">
                <a:hlinkClick r:id="rId2"/>
              </a:rPr>
              <a:t>http://www.commontk.org/index.php/Documentation/ImageGallery</a:t>
            </a:r>
            <a:endParaRPr lang="en-US" dirty="0" smtClean="0"/>
          </a:p>
          <a:p>
            <a:r>
              <a:rPr lang="en-US" dirty="0" smtClean="0"/>
              <a:t>Blog post about </a:t>
            </a:r>
            <a:r>
              <a:rPr lang="en-US" dirty="0" err="1" smtClean="0"/>
              <a:t>ctkPopupWidget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www.commontk.org/index.php/News</a:t>
            </a:r>
            <a:endParaRPr lang="en-US" dirty="0" smtClean="0"/>
          </a:p>
          <a:p>
            <a:pPr lvl="1"/>
            <a:r>
              <a:rPr lang="en-US" dirty="0" smtClean="0"/>
              <a:t>More to come…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4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 of </a:t>
            </a:r>
            <a:r>
              <a:rPr lang="en-US" dirty="0" smtClean="0"/>
              <a:t>slicer4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gui</a:t>
            </a:r>
            <a:endParaRPr lang="en-US" dirty="0"/>
          </a:p>
          <a:p>
            <a:pPr lvl="1"/>
            <a:r>
              <a:rPr lang="en-US" dirty="0" smtClean="0"/>
              <a:t>Slices popup / Window level popup</a:t>
            </a:r>
          </a:p>
          <a:p>
            <a:pPr lvl="1"/>
            <a:r>
              <a:rPr lang="en-US" dirty="0" smtClean="0"/>
              <a:t>Completer / menu </a:t>
            </a:r>
            <a:r>
              <a:rPr lang="en-US" dirty="0" err="1" smtClean="0"/>
              <a:t>combobox</a:t>
            </a:r>
            <a:endParaRPr lang="en-US" dirty="0" smtClean="0"/>
          </a:p>
          <a:p>
            <a:pPr lvl="1"/>
            <a:r>
              <a:rPr lang="en-US" dirty="0" smtClean="0"/>
              <a:t>Settings / Layout manager</a:t>
            </a:r>
            <a:endParaRPr lang="en-US" dirty="0"/>
          </a:p>
          <a:p>
            <a:r>
              <a:rPr lang="en-US" dirty="0"/>
              <a:t>Model</a:t>
            </a:r>
          </a:p>
          <a:p>
            <a:pPr lvl="1"/>
            <a:r>
              <a:rPr lang="en-US" dirty="0"/>
              <a:t>Material</a:t>
            </a:r>
          </a:p>
          <a:p>
            <a:pPr lvl="1"/>
            <a:r>
              <a:rPr lang="en-US" dirty="0"/>
              <a:t>Color dialog</a:t>
            </a:r>
          </a:p>
          <a:p>
            <a:pPr lvl="1"/>
            <a:r>
              <a:rPr lang="en-US" dirty="0"/>
              <a:t>Color </a:t>
            </a:r>
            <a:r>
              <a:rPr lang="en-US" dirty="0" smtClean="0"/>
              <a:t>completer</a:t>
            </a:r>
          </a:p>
          <a:p>
            <a:r>
              <a:rPr lang="en-US" dirty="0" smtClean="0"/>
              <a:t>VR:</a:t>
            </a:r>
          </a:p>
          <a:p>
            <a:pPr lvl="1"/>
            <a:r>
              <a:rPr lang="en-US" dirty="0" err="1" smtClean="0"/>
              <a:t>Tranfer</a:t>
            </a:r>
            <a:r>
              <a:rPr lang="en-US" dirty="0" smtClean="0"/>
              <a:t> function editors</a:t>
            </a:r>
          </a:p>
          <a:p>
            <a:pPr lvl="1"/>
            <a:r>
              <a:rPr lang="en-US" dirty="0" smtClean="0"/>
              <a:t>Expand button</a:t>
            </a:r>
          </a:p>
          <a:p>
            <a:pPr lvl="1"/>
            <a:r>
              <a:rPr lang="en-US" dirty="0" smtClean="0"/>
              <a:t>Synchronize button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Official </a:t>
            </a:r>
            <a:r>
              <a:rPr lang="en-US" dirty="0"/>
              <a:t>Slicer 4.0 end of November</a:t>
            </a:r>
          </a:p>
          <a:p>
            <a:r>
              <a:rPr lang="en-US" dirty="0"/>
              <a:t>For now, nightly builds:</a:t>
            </a:r>
            <a:r>
              <a:rPr lang="en-US" dirty="0">
                <a:hlinkClick r:id="rId2"/>
              </a:rPr>
              <a:t> http://slicer.cdash.org/index.php?project=Slicer4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Ligh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119</Words>
  <Application>Microsoft Office PowerPoint</Application>
  <PresentationFormat>On-screen Show (4:3)</PresentationFormat>
  <Paragraphs>49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KitwareLight</vt:lpstr>
      <vt:lpstr>CTK Hackfest Slicer and CTK</vt:lpstr>
      <vt:lpstr>New widgets in 2011</vt:lpstr>
      <vt:lpstr>Material</vt:lpstr>
      <vt:lpstr>Demo of slicer4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chris.gardiner</dc:creator>
  <cp:lastModifiedBy>Julien</cp:lastModifiedBy>
  <cp:revision>62</cp:revision>
  <dcterms:created xsi:type="dcterms:W3CDTF">2009-08-13T16:43:43Z</dcterms:created>
  <dcterms:modified xsi:type="dcterms:W3CDTF">2011-11-14T09:53:45Z</dcterms:modified>
</cp:coreProperties>
</file>